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ileron Bold Italics" charset="1" panose="00000800000000000000"/>
      <p:regular r:id="rId16"/>
    </p:embeddedFont>
    <p:embeddedFont>
      <p:font typeface="Aileron" charset="1" panose="00000500000000000000"/>
      <p:regular r:id="rId17"/>
    </p:embeddedFont>
    <p:embeddedFont>
      <p:font typeface="Aileron Bold" charset="1" panose="00000800000000000000"/>
      <p:regular r:id="rId18"/>
    </p:embeddedFont>
    <p:embeddedFont>
      <p:font typeface="Aileron Italics" charset="1" panose="00000500000000000000"/>
      <p:regular r:id="rId19"/>
    </p:embeddedFont>
    <p:embeddedFont>
      <p:font typeface="Aileron Heavy" charset="1" panose="00000A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jpeg" Type="http://schemas.openxmlformats.org/officeDocument/2006/relationships/image"/><Relationship Id="rId5" Target="../media/image7.pn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38305" y="6753225"/>
            <a:ext cx="3934056" cy="4114800"/>
          </a:xfrm>
          <a:custGeom>
            <a:avLst/>
            <a:gdLst/>
            <a:ahLst/>
            <a:cxnLst/>
            <a:rect r="r" b="b" t="t" l="l"/>
            <a:pathLst>
              <a:path h="4114800" w="3934056">
                <a:moveTo>
                  <a:pt x="0" y="0"/>
                </a:moveTo>
                <a:lnTo>
                  <a:pt x="3934056" y="0"/>
                </a:lnTo>
                <a:lnTo>
                  <a:pt x="3934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684361" y="6753225"/>
            <a:ext cx="3934056" cy="4114800"/>
          </a:xfrm>
          <a:custGeom>
            <a:avLst/>
            <a:gdLst/>
            <a:ahLst/>
            <a:cxnLst/>
            <a:rect r="r" b="b" t="t" l="l"/>
            <a:pathLst>
              <a:path h="4114800" w="3934056">
                <a:moveTo>
                  <a:pt x="3934056" y="0"/>
                </a:moveTo>
                <a:lnTo>
                  <a:pt x="0" y="0"/>
                </a:lnTo>
                <a:lnTo>
                  <a:pt x="0" y="4114800"/>
                </a:lnTo>
                <a:lnTo>
                  <a:pt x="3934056" y="4114800"/>
                </a:lnTo>
                <a:lnTo>
                  <a:pt x="393405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2015579"/>
            <a:ext cx="18288000" cy="6255842"/>
            <a:chOff x="0" y="0"/>
            <a:chExt cx="2833290" cy="96919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33290" cy="969194"/>
            </a:xfrm>
            <a:custGeom>
              <a:avLst/>
              <a:gdLst/>
              <a:ahLst/>
              <a:cxnLst/>
              <a:rect r="r" b="b" t="t" l="l"/>
              <a:pathLst>
                <a:path h="969194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969194"/>
                  </a:lnTo>
                  <a:lnTo>
                    <a:pt x="0" y="969194"/>
                  </a:lnTo>
                  <a:close/>
                </a:path>
              </a:pathLst>
            </a:custGeom>
            <a:blipFill>
              <a:blip r:embed="rId4"/>
              <a:stretch>
                <a:fillRect l="0" t="-37836" r="0" b="-56698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2015579" cy="201557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272421" y="0"/>
            <a:ext cx="2015579" cy="201557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821189" y="4754720"/>
            <a:ext cx="777560" cy="777560"/>
          </a:xfrm>
          <a:custGeom>
            <a:avLst/>
            <a:gdLst/>
            <a:ahLst/>
            <a:cxnLst/>
            <a:rect r="r" b="b" t="t" l="l"/>
            <a:pathLst>
              <a:path h="777560" w="777560">
                <a:moveTo>
                  <a:pt x="0" y="0"/>
                </a:moveTo>
                <a:lnTo>
                  <a:pt x="777560" y="0"/>
                </a:lnTo>
                <a:lnTo>
                  <a:pt x="777560" y="777560"/>
                </a:lnTo>
                <a:lnTo>
                  <a:pt x="0" y="7775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689251" y="4754720"/>
            <a:ext cx="777560" cy="777560"/>
          </a:xfrm>
          <a:custGeom>
            <a:avLst/>
            <a:gdLst/>
            <a:ahLst/>
            <a:cxnLst/>
            <a:rect r="r" b="b" t="t" l="l"/>
            <a:pathLst>
              <a:path h="777560" w="777560">
                <a:moveTo>
                  <a:pt x="0" y="0"/>
                </a:moveTo>
                <a:lnTo>
                  <a:pt x="777560" y="0"/>
                </a:lnTo>
                <a:lnTo>
                  <a:pt x="777560" y="777560"/>
                </a:lnTo>
                <a:lnTo>
                  <a:pt x="0" y="7775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678316" y="4064336"/>
            <a:ext cx="10931368" cy="2108843"/>
          </a:xfrm>
          <a:custGeom>
            <a:avLst/>
            <a:gdLst/>
            <a:ahLst/>
            <a:cxnLst/>
            <a:rect r="r" b="b" t="t" l="l"/>
            <a:pathLst>
              <a:path h="2108843" w="10931368">
                <a:moveTo>
                  <a:pt x="0" y="0"/>
                </a:moveTo>
                <a:lnTo>
                  <a:pt x="10931368" y="0"/>
                </a:lnTo>
                <a:lnTo>
                  <a:pt x="10931368" y="2108843"/>
                </a:lnTo>
                <a:lnTo>
                  <a:pt x="0" y="21088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097008" y="1007790"/>
            <a:ext cx="4093984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799" i="true">
                <a:solidFill>
                  <a:srgbClr val="FFFFFF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EST.2018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527779" y="8824912"/>
            <a:ext cx="2507671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Presented by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23311" y="8810625"/>
            <a:ext cx="123691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99"/>
              </a:lnSpc>
            </a:pPr>
            <a:r>
              <a:rPr lang="en-US" b="true" sz="2999" i="true">
                <a:solidFill>
                  <a:srgbClr val="FFFFFF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Kevin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84305" y="6457930"/>
            <a:ext cx="4498705" cy="4705391"/>
          </a:xfrm>
          <a:custGeom>
            <a:avLst/>
            <a:gdLst/>
            <a:ahLst/>
            <a:cxnLst/>
            <a:rect r="r" b="b" t="t" l="l"/>
            <a:pathLst>
              <a:path h="4705391" w="4498705">
                <a:moveTo>
                  <a:pt x="0" y="0"/>
                </a:moveTo>
                <a:lnTo>
                  <a:pt x="4498705" y="0"/>
                </a:lnTo>
                <a:lnTo>
                  <a:pt x="4498705" y="4705390"/>
                </a:lnTo>
                <a:lnTo>
                  <a:pt x="0" y="47053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095010" y="6457930"/>
            <a:ext cx="4498705" cy="4705391"/>
          </a:xfrm>
          <a:custGeom>
            <a:avLst/>
            <a:gdLst/>
            <a:ahLst/>
            <a:cxnLst/>
            <a:rect r="r" b="b" t="t" l="l"/>
            <a:pathLst>
              <a:path h="4705391" w="4498705">
                <a:moveTo>
                  <a:pt x="4498705" y="0"/>
                </a:moveTo>
                <a:lnTo>
                  <a:pt x="0" y="0"/>
                </a:lnTo>
                <a:lnTo>
                  <a:pt x="0" y="4705390"/>
                </a:lnTo>
                <a:lnTo>
                  <a:pt x="4498705" y="4705390"/>
                </a:lnTo>
                <a:lnTo>
                  <a:pt x="449870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1028700"/>
            <a:ext cx="18288000" cy="7092214"/>
            <a:chOff x="0" y="0"/>
            <a:chExt cx="2833290" cy="10987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33290" cy="1098770"/>
            </a:xfrm>
            <a:custGeom>
              <a:avLst/>
              <a:gdLst/>
              <a:ahLst/>
              <a:cxnLst/>
              <a:rect r="r" b="b" t="t" l="l"/>
              <a:pathLst>
                <a:path h="109877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1098770"/>
                  </a:lnTo>
                  <a:lnTo>
                    <a:pt x="0" y="1098770"/>
                  </a:lnTo>
                  <a:close/>
                </a:path>
              </a:pathLst>
            </a:custGeom>
            <a:blipFill>
              <a:blip r:embed="rId4">
                <a:alphaModFix amt="63000"/>
              </a:blip>
              <a:stretch>
                <a:fillRect l="0" t="-35953" r="0" b="-35953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2833281"/>
            <a:ext cx="9178919" cy="1221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24"/>
              </a:lnSpc>
            </a:pPr>
            <a:r>
              <a:rPr lang="en-US" b="true" sz="9600" spc="48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THANK YOU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055148"/>
            <a:ext cx="7947344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Your Time and Attention Are Truly Appreciated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773679"/>
            <a:ext cx="8820324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We extend our sincere gratitude for joining us on this exploration of athletic games. Your participation and engagement have made this journey memorable.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892540"/>
            <a:ext cx="672564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Thank you for celebrating the spirit of sports with us!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533656" y="8892540"/>
            <a:ext cx="672564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www.reallygreatsite.com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207619" y="8971339"/>
            <a:ext cx="1429149" cy="286961"/>
            <a:chOff x="0" y="0"/>
            <a:chExt cx="1905532" cy="3826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522918" y="0"/>
              <a:ext cx="382614" cy="382614"/>
            </a:xfrm>
            <a:custGeom>
              <a:avLst/>
              <a:gdLst/>
              <a:ahLst/>
              <a:cxnLst/>
              <a:rect r="r" b="b" t="t" l="l"/>
              <a:pathLst>
                <a:path h="382614" w="382614">
                  <a:moveTo>
                    <a:pt x="0" y="0"/>
                  </a:moveTo>
                  <a:lnTo>
                    <a:pt x="382614" y="0"/>
                  </a:lnTo>
                  <a:lnTo>
                    <a:pt x="382614" y="382614"/>
                  </a:lnTo>
                  <a:lnTo>
                    <a:pt x="0" y="382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761459" y="0"/>
              <a:ext cx="382614" cy="382614"/>
            </a:xfrm>
            <a:custGeom>
              <a:avLst/>
              <a:gdLst/>
              <a:ahLst/>
              <a:cxnLst/>
              <a:rect r="r" b="b" t="t" l="l"/>
              <a:pathLst>
                <a:path h="382614" w="382614">
                  <a:moveTo>
                    <a:pt x="0" y="0"/>
                  </a:moveTo>
                  <a:lnTo>
                    <a:pt x="382614" y="0"/>
                  </a:lnTo>
                  <a:lnTo>
                    <a:pt x="382614" y="382614"/>
                  </a:lnTo>
                  <a:lnTo>
                    <a:pt x="0" y="382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82614" cy="382614"/>
            </a:xfrm>
            <a:custGeom>
              <a:avLst/>
              <a:gdLst/>
              <a:ahLst/>
              <a:cxnLst/>
              <a:rect r="r" b="b" t="t" l="l"/>
              <a:pathLst>
                <a:path h="382614" w="382614">
                  <a:moveTo>
                    <a:pt x="0" y="0"/>
                  </a:moveTo>
                  <a:lnTo>
                    <a:pt x="382614" y="0"/>
                  </a:lnTo>
                  <a:lnTo>
                    <a:pt x="382614" y="382614"/>
                  </a:lnTo>
                  <a:lnTo>
                    <a:pt x="0" y="382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6773525" y="1813239"/>
            <a:ext cx="485775" cy="485775"/>
          </a:xfrm>
          <a:custGeom>
            <a:avLst/>
            <a:gdLst/>
            <a:ahLst/>
            <a:cxnLst/>
            <a:rect r="r" b="b" t="t" l="l"/>
            <a:pathLst>
              <a:path h="485775" w="485775">
                <a:moveTo>
                  <a:pt x="0" y="0"/>
                </a:moveTo>
                <a:lnTo>
                  <a:pt x="485775" y="0"/>
                </a:lnTo>
                <a:lnTo>
                  <a:pt x="485775" y="485775"/>
                </a:lnTo>
                <a:lnTo>
                  <a:pt x="0" y="4857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6231699" y="-542925"/>
            <a:ext cx="3934056" cy="4114800"/>
          </a:xfrm>
          <a:custGeom>
            <a:avLst/>
            <a:gdLst/>
            <a:ahLst/>
            <a:cxnLst/>
            <a:rect r="r" b="b" t="t" l="l"/>
            <a:pathLst>
              <a:path h="4114800" w="3934056">
                <a:moveTo>
                  <a:pt x="0" y="4114800"/>
                </a:moveTo>
                <a:lnTo>
                  <a:pt x="3934056" y="4114800"/>
                </a:lnTo>
                <a:lnTo>
                  <a:pt x="3934056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22075" y="0"/>
            <a:ext cx="9565925" cy="10287000"/>
            <a:chOff x="0" y="0"/>
            <a:chExt cx="1358936" cy="146137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58936" cy="1461372"/>
            </a:xfrm>
            <a:custGeom>
              <a:avLst/>
              <a:gdLst/>
              <a:ahLst/>
              <a:cxnLst/>
              <a:rect r="r" b="b" t="t" l="l"/>
              <a:pathLst>
                <a:path h="1461372" w="1358936">
                  <a:moveTo>
                    <a:pt x="0" y="0"/>
                  </a:moveTo>
                  <a:lnTo>
                    <a:pt x="1358936" y="0"/>
                  </a:lnTo>
                  <a:lnTo>
                    <a:pt x="1358936" y="1461372"/>
                  </a:lnTo>
                  <a:lnTo>
                    <a:pt x="0" y="1461372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101357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1028700"/>
            <a:ext cx="3517143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814955"/>
            <a:ext cx="6513512" cy="2914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ULTILIFE CROSSFIT</a:t>
            </a:r>
          </a:p>
          <a:p>
            <a:pPr algn="l">
              <a:lnSpc>
                <a:spcPts val="7679"/>
              </a:lnSpc>
            </a:pPr>
            <a:r>
              <a:rPr lang="en-US" sz="63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官網製作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934835"/>
            <a:ext cx="5437262" cy="165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健身房創立於2018年，以專業的教練團隊與會員建立起深厚的信任與友好關係，打造出積極且和諧的健身氛圍。我們希望透過專屬官網，讓更多台中的朋友認識我們，一同加入健康生活的行列，實現您的健身目標！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-938328" y="7425308"/>
            <a:ext cx="3934056" cy="4114800"/>
          </a:xfrm>
          <a:custGeom>
            <a:avLst/>
            <a:gdLst/>
            <a:ahLst/>
            <a:cxnLst/>
            <a:rect r="r" b="b" t="t" l="l"/>
            <a:pathLst>
              <a:path h="4114800" w="3934056">
                <a:moveTo>
                  <a:pt x="3934056" y="0"/>
                </a:moveTo>
                <a:lnTo>
                  <a:pt x="0" y="0"/>
                </a:lnTo>
                <a:lnTo>
                  <a:pt x="0" y="4114800"/>
                </a:lnTo>
                <a:lnTo>
                  <a:pt x="3934056" y="4114800"/>
                </a:lnTo>
                <a:lnTo>
                  <a:pt x="393405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865352" y="7941788"/>
            <a:ext cx="429931" cy="429931"/>
          </a:xfrm>
          <a:custGeom>
            <a:avLst/>
            <a:gdLst/>
            <a:ahLst/>
            <a:cxnLst/>
            <a:rect r="r" b="b" t="t" l="l"/>
            <a:pathLst>
              <a:path h="429931" w="429931">
                <a:moveTo>
                  <a:pt x="0" y="0"/>
                </a:moveTo>
                <a:lnTo>
                  <a:pt x="429931" y="0"/>
                </a:lnTo>
                <a:lnTo>
                  <a:pt x="429931" y="429930"/>
                </a:lnTo>
                <a:lnTo>
                  <a:pt x="0" y="4299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73525" y="1028700"/>
            <a:ext cx="485775" cy="485775"/>
          </a:xfrm>
          <a:custGeom>
            <a:avLst/>
            <a:gdLst/>
            <a:ahLst/>
            <a:cxnLst/>
            <a:rect r="r" b="b" t="t" l="l"/>
            <a:pathLst>
              <a:path h="485775" w="485775">
                <a:moveTo>
                  <a:pt x="0" y="0"/>
                </a:moveTo>
                <a:lnTo>
                  <a:pt x="485775" y="0"/>
                </a:lnTo>
                <a:lnTo>
                  <a:pt x="485775" y="485775"/>
                </a:lnTo>
                <a:lnTo>
                  <a:pt x="0" y="4857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016734" y="1514475"/>
            <a:ext cx="429931" cy="429931"/>
          </a:xfrm>
          <a:custGeom>
            <a:avLst/>
            <a:gdLst/>
            <a:ahLst/>
            <a:cxnLst/>
            <a:rect r="r" b="b" t="t" l="l"/>
            <a:pathLst>
              <a:path h="429931" w="429931">
                <a:moveTo>
                  <a:pt x="0" y="0"/>
                </a:moveTo>
                <a:lnTo>
                  <a:pt x="429930" y="0"/>
                </a:lnTo>
                <a:lnTo>
                  <a:pt x="429930" y="429931"/>
                </a:lnTo>
                <a:lnTo>
                  <a:pt x="0" y="4299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865352" y="4634217"/>
            <a:ext cx="333375" cy="333375"/>
          </a:xfrm>
          <a:custGeom>
            <a:avLst/>
            <a:gdLst/>
            <a:ahLst/>
            <a:cxnLst/>
            <a:rect r="r" b="b" t="t" l="l"/>
            <a:pathLst>
              <a:path h="333375" w="333375">
                <a:moveTo>
                  <a:pt x="0" y="0"/>
                </a:moveTo>
                <a:lnTo>
                  <a:pt x="333375" y="0"/>
                </a:lnTo>
                <a:lnTo>
                  <a:pt x="333375" y="333375"/>
                </a:lnTo>
                <a:lnTo>
                  <a:pt x="0" y="3333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05087" y="1028700"/>
            <a:ext cx="11454213" cy="5675270"/>
            <a:chOff x="0" y="0"/>
            <a:chExt cx="798200" cy="3954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98200" cy="395488"/>
            </a:xfrm>
            <a:custGeom>
              <a:avLst/>
              <a:gdLst/>
              <a:ahLst/>
              <a:cxnLst/>
              <a:rect r="r" b="b" t="t" l="l"/>
              <a:pathLst>
                <a:path h="395488" w="798200">
                  <a:moveTo>
                    <a:pt x="0" y="0"/>
                  </a:moveTo>
                  <a:lnTo>
                    <a:pt x="798200" y="0"/>
                  </a:lnTo>
                  <a:lnTo>
                    <a:pt x="798200" y="395488"/>
                  </a:lnTo>
                  <a:lnTo>
                    <a:pt x="0" y="395488"/>
                  </a:lnTo>
                  <a:close/>
                </a:path>
              </a:pathLst>
            </a:custGeom>
            <a:blipFill>
              <a:blip r:embed="rId2"/>
              <a:stretch>
                <a:fillRect l="0" t="-217027" r="0" b="-119998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true" flipV="true" rot="0">
            <a:off x="-487831" y="-785812"/>
            <a:ext cx="3934056" cy="4114800"/>
          </a:xfrm>
          <a:custGeom>
            <a:avLst/>
            <a:gdLst/>
            <a:ahLst/>
            <a:cxnLst/>
            <a:rect r="r" b="b" t="t" l="l"/>
            <a:pathLst>
              <a:path h="4114800" w="3934056">
                <a:moveTo>
                  <a:pt x="393405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34056" y="0"/>
                </a:lnTo>
                <a:lnTo>
                  <a:pt x="3934056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50578" y="1028700"/>
            <a:ext cx="4991293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主要課程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781389"/>
            <a:ext cx="4991293" cy="2914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 i="true" b="true">
                <a:solidFill>
                  <a:srgbClr val="FFFFFF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CROSSFIT,</a:t>
            </a:r>
          </a:p>
          <a:p>
            <a:pPr algn="l">
              <a:lnSpc>
                <a:spcPts val="7679"/>
              </a:lnSpc>
            </a:pPr>
            <a:r>
              <a:rPr lang="en-US" sz="6399" i="true" b="true">
                <a:solidFill>
                  <a:srgbClr val="FFFFFF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體操,舉重,</a:t>
            </a:r>
          </a:p>
          <a:p>
            <a:pPr algn="l">
              <a:lnSpc>
                <a:spcPts val="7679"/>
              </a:lnSpc>
            </a:pPr>
            <a:r>
              <a:rPr lang="en-US" b="true" sz="6399" i="true">
                <a:solidFill>
                  <a:srgbClr val="FFFFFF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有氧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805087" y="6812658"/>
            <a:ext cx="3517143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i="true">
                <a:solidFill>
                  <a:srgbClr val="FFFFFF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體操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805087" y="8340028"/>
            <a:ext cx="3517143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i="true">
                <a:solidFill>
                  <a:srgbClr val="FFFFFF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有氧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22038" y="8340028"/>
            <a:ext cx="3517143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i="true">
                <a:solidFill>
                  <a:srgbClr val="FFFFFF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CROSSFIT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05087" y="7248048"/>
            <a:ext cx="5437262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注重核心穩定性與身體控制，如引體向上、倒立與人體旗幟，幫助改善柔韌性、平衡感及協調性。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05087" y="8775417"/>
            <a:ext cx="5437262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強化心肺耐力的訓練，如划船、跳繩和跑步，增進代謝功能並提高運動持久力。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822038" y="8775417"/>
            <a:ext cx="5437262" cy="132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將舉重、體操和有氧運動相結合，它以多樣化的課程和挑戰性強的訓練，幫助參與者全面強化力量、耐力、速度和靈活性，是追求全面健康的理想選擇。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822038" y="6812658"/>
            <a:ext cx="3517143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i="true">
                <a:solidFill>
                  <a:srgbClr val="FFFFFF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舉重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5478635" y="7200900"/>
            <a:ext cx="3934056" cy="4114800"/>
          </a:xfrm>
          <a:custGeom>
            <a:avLst/>
            <a:gdLst/>
            <a:ahLst/>
            <a:cxnLst/>
            <a:rect r="r" b="b" t="t" l="l"/>
            <a:pathLst>
              <a:path h="4114800" w="3934056">
                <a:moveTo>
                  <a:pt x="0" y="0"/>
                </a:moveTo>
                <a:lnTo>
                  <a:pt x="3934057" y="0"/>
                </a:lnTo>
                <a:lnTo>
                  <a:pt x="3934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822038" y="7248048"/>
            <a:ext cx="5437262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專注於力量與爆發力的提升，包括硬舉、深蹲和推舉等動作，有助於強化全身肌群和提升運動表現。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6272421" y="0"/>
            <a:ext cx="2015579" cy="2015579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-487831" y="7971802"/>
            <a:ext cx="3033063" cy="3033063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3960194" y="7756836"/>
            <a:ext cx="429931" cy="429931"/>
          </a:xfrm>
          <a:custGeom>
            <a:avLst/>
            <a:gdLst/>
            <a:ahLst/>
            <a:cxnLst/>
            <a:rect r="r" b="b" t="t" l="l"/>
            <a:pathLst>
              <a:path h="429931" w="429931">
                <a:moveTo>
                  <a:pt x="0" y="0"/>
                </a:moveTo>
                <a:lnTo>
                  <a:pt x="429930" y="0"/>
                </a:lnTo>
                <a:lnTo>
                  <a:pt x="429930" y="429931"/>
                </a:lnTo>
                <a:lnTo>
                  <a:pt x="0" y="4299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4757513" y="-1049610"/>
            <a:ext cx="3934056" cy="4114800"/>
          </a:xfrm>
          <a:custGeom>
            <a:avLst/>
            <a:gdLst/>
            <a:ahLst/>
            <a:cxnLst/>
            <a:rect r="r" b="b" t="t" l="l"/>
            <a:pathLst>
              <a:path h="4114800" w="3934056">
                <a:moveTo>
                  <a:pt x="393405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34056" y="0"/>
                </a:lnTo>
                <a:lnTo>
                  <a:pt x="3934056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5566837" cy="10287000"/>
            <a:chOff x="0" y="0"/>
            <a:chExt cx="862449" cy="1593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62449" cy="1593725"/>
            </a:xfrm>
            <a:custGeom>
              <a:avLst/>
              <a:gdLst/>
              <a:ahLst/>
              <a:cxnLst/>
              <a:rect r="r" b="b" t="t" l="l"/>
              <a:pathLst>
                <a:path h="1593725" w="862449">
                  <a:moveTo>
                    <a:pt x="0" y="0"/>
                  </a:moveTo>
                  <a:lnTo>
                    <a:pt x="862449" y="0"/>
                  </a:lnTo>
                  <a:lnTo>
                    <a:pt x="862449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l="-11484" t="0" r="-11484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701983" y="6979394"/>
            <a:ext cx="3934056" cy="4114800"/>
          </a:xfrm>
          <a:custGeom>
            <a:avLst/>
            <a:gdLst/>
            <a:ahLst/>
            <a:cxnLst/>
            <a:rect r="r" b="b" t="t" l="l"/>
            <a:pathLst>
              <a:path h="4114800" w="3934056">
                <a:moveTo>
                  <a:pt x="0" y="0"/>
                </a:moveTo>
                <a:lnTo>
                  <a:pt x="3934056" y="0"/>
                </a:lnTo>
                <a:lnTo>
                  <a:pt x="3934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929929" y="6586240"/>
            <a:ext cx="6358071" cy="3700760"/>
            <a:chOff x="0" y="0"/>
            <a:chExt cx="905981" cy="527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05981" cy="527333"/>
            </a:xfrm>
            <a:custGeom>
              <a:avLst/>
              <a:gdLst/>
              <a:ahLst/>
              <a:cxnLst/>
              <a:rect r="r" b="b" t="t" l="l"/>
              <a:pathLst>
                <a:path h="527333" w="905981">
                  <a:moveTo>
                    <a:pt x="0" y="0"/>
                  </a:moveTo>
                  <a:lnTo>
                    <a:pt x="905981" y="0"/>
                  </a:lnTo>
                  <a:lnTo>
                    <a:pt x="905981" y="527333"/>
                  </a:lnTo>
                  <a:lnTo>
                    <a:pt x="0" y="527333"/>
                  </a:lnTo>
                  <a:close/>
                </a:path>
              </a:pathLst>
            </a:custGeom>
            <a:blipFill>
              <a:blip r:embed="rId5"/>
              <a:stretch>
                <a:fillRect l="-1403" t="-284744" r="-2016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6314346" y="1028700"/>
            <a:ext cx="4863106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社群魅力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14346" y="2190646"/>
            <a:ext cx="6513512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凝聚力   氛圍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14346" y="6741904"/>
            <a:ext cx="4944346" cy="3323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官網首頁設置了連結Instagram貼文的功能，實時展示我們的最新動態與活動內容。透過這個功能，訪客可以直接瀏覽我們在Instagram上分享的課程花絮、會員訓練成果、社群活動與健身技巧等貼文，不僅拉近我們與用戶的距離，也讓官網保持動態更新，展現健身房的活力與魅力。此外，點擊貼文後可直接跳轉至官方Instagram帳號，方便用戶追蹤並參與更多互動。這功能融合視覺吸引力與社群連結，有效提升官網的吸引力與用戶體驗。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14346" y="3855194"/>
            <a:ext cx="5258657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激發動力、創造歸屬感與增強訓練效果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14346" y="4462998"/>
            <a:ext cx="5258657" cy="199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每堂課都像一個小型社群，參與者彼此鼓勵、分享進步與挑戰。教練與會員間建立深厚連結，而共同完成高強度訓練的過程，激發團隊精神，讓每個人都能在彼此的支持下突破自我，成為更好的自己。這種強大的社群感受，讓CrossFit不僅是一種運動，更是一種生活方式。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6272421" y="0"/>
            <a:ext cx="2015579" cy="201557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5833060" y="3608461"/>
            <a:ext cx="429931" cy="429931"/>
          </a:xfrm>
          <a:custGeom>
            <a:avLst/>
            <a:gdLst/>
            <a:ahLst/>
            <a:cxnLst/>
            <a:rect r="r" b="b" t="t" l="l"/>
            <a:pathLst>
              <a:path h="429931" w="429931">
                <a:moveTo>
                  <a:pt x="0" y="0"/>
                </a:moveTo>
                <a:lnTo>
                  <a:pt x="429931" y="0"/>
                </a:lnTo>
                <a:lnTo>
                  <a:pt x="429931" y="429931"/>
                </a:lnTo>
                <a:lnTo>
                  <a:pt x="0" y="4299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670617" y="1128107"/>
            <a:ext cx="286961" cy="286961"/>
          </a:xfrm>
          <a:custGeom>
            <a:avLst/>
            <a:gdLst/>
            <a:ahLst/>
            <a:cxnLst/>
            <a:rect r="r" b="b" t="t" l="l"/>
            <a:pathLst>
              <a:path h="286961" w="286961">
                <a:moveTo>
                  <a:pt x="0" y="0"/>
                </a:moveTo>
                <a:lnTo>
                  <a:pt x="286960" y="0"/>
                </a:lnTo>
                <a:lnTo>
                  <a:pt x="286960" y="286961"/>
                </a:lnTo>
                <a:lnTo>
                  <a:pt x="0" y="2869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416884" y="-607472"/>
            <a:ext cx="3934056" cy="4114800"/>
          </a:xfrm>
          <a:custGeom>
            <a:avLst/>
            <a:gdLst/>
            <a:ahLst/>
            <a:cxnLst/>
            <a:rect r="r" b="b" t="t" l="l"/>
            <a:pathLst>
              <a:path h="4114800" w="3934056">
                <a:moveTo>
                  <a:pt x="393405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34056" y="0"/>
                </a:lnTo>
                <a:lnTo>
                  <a:pt x="3934056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4794003" y="-607472"/>
            <a:ext cx="3934056" cy="4114800"/>
          </a:xfrm>
          <a:custGeom>
            <a:avLst/>
            <a:gdLst/>
            <a:ahLst/>
            <a:cxnLst/>
            <a:rect r="r" b="b" t="t" l="l"/>
            <a:pathLst>
              <a:path h="4114800" w="3934056">
                <a:moveTo>
                  <a:pt x="0" y="4114800"/>
                </a:moveTo>
                <a:lnTo>
                  <a:pt x="3934057" y="4114800"/>
                </a:lnTo>
                <a:lnTo>
                  <a:pt x="3934057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822038" y="1449928"/>
            <a:ext cx="4567691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Health and Wellness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822038" y="3134042"/>
            <a:ext cx="5437262" cy="388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The Power of Sports for a Healthy Lifestyle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22038" y="8180482"/>
            <a:ext cx="5437262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Explore the transformative power of athletic games in promoting a healthy lifestyle.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2705437"/>
            <a:ext cx="4452075" cy="3299149"/>
            <a:chOff x="0" y="0"/>
            <a:chExt cx="1462465" cy="10837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62465" cy="1083740"/>
            </a:xfrm>
            <a:custGeom>
              <a:avLst/>
              <a:gdLst/>
              <a:ahLst/>
              <a:cxnLst/>
              <a:rect r="r" b="b" t="t" l="l"/>
              <a:pathLst>
                <a:path h="1083740" w="1462465">
                  <a:moveTo>
                    <a:pt x="0" y="0"/>
                  </a:moveTo>
                  <a:lnTo>
                    <a:pt x="1462465" y="0"/>
                  </a:lnTo>
                  <a:lnTo>
                    <a:pt x="1462465" y="1083740"/>
                  </a:lnTo>
                  <a:lnTo>
                    <a:pt x="0" y="1083740"/>
                  </a:lnTo>
                  <a:close/>
                </a:path>
              </a:pathLst>
            </a:custGeom>
            <a:blipFill>
              <a:blip r:embed="rId4"/>
              <a:stretch>
                <a:fillRect l="-14555" t="-10430" r="-28720" b="-152137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6667803"/>
            <a:ext cx="3517143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i="true">
                <a:solidFill>
                  <a:srgbClr val="FFFFFF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歷史回顧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7180357"/>
            <a:ext cx="4452075" cy="165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The role of athletic games in promoting cardiovascular health, strength, and flexibility. Combatting sedentary lifestyles through regular physical activity.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249868" y="3640765"/>
            <a:ext cx="4803077" cy="1922139"/>
            <a:chOff x="0" y="0"/>
            <a:chExt cx="1577766" cy="63140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77766" cy="631405"/>
            </a:xfrm>
            <a:custGeom>
              <a:avLst/>
              <a:gdLst/>
              <a:ahLst/>
              <a:cxnLst/>
              <a:rect r="r" b="b" t="t" l="l"/>
              <a:pathLst>
                <a:path h="631405" w="1577766">
                  <a:moveTo>
                    <a:pt x="0" y="0"/>
                  </a:moveTo>
                  <a:lnTo>
                    <a:pt x="1577766" y="0"/>
                  </a:lnTo>
                  <a:lnTo>
                    <a:pt x="1577766" y="631405"/>
                  </a:lnTo>
                  <a:lnTo>
                    <a:pt x="0" y="631405"/>
                  </a:lnTo>
                  <a:close/>
                </a:path>
              </a:pathLst>
            </a:custGeom>
            <a:blipFill>
              <a:blip r:embed="rId4"/>
              <a:stretch>
                <a:fillRect l="-28762" t="-407501" r="-44584" b="-80743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6425369" y="6667803"/>
            <a:ext cx="3517143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教練介紹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425369" y="7180357"/>
            <a:ext cx="4452075" cy="132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Stress reduction, improved mood, and enhanced cognitive function through sports. The holistic impact on mental health and well-being.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0" y="9608483"/>
            <a:ext cx="18288000" cy="678517"/>
            <a:chOff x="0" y="0"/>
            <a:chExt cx="7374797" cy="27361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374797" cy="273618"/>
            </a:xfrm>
            <a:custGeom>
              <a:avLst/>
              <a:gdLst/>
              <a:ahLst/>
              <a:cxnLst/>
              <a:rect r="r" b="b" t="t" l="l"/>
              <a:pathLst>
                <a:path h="273618" w="7374797">
                  <a:moveTo>
                    <a:pt x="0" y="0"/>
                  </a:moveTo>
                  <a:lnTo>
                    <a:pt x="7374797" y="0"/>
                  </a:lnTo>
                  <a:lnTo>
                    <a:pt x="7374797" y="273618"/>
                  </a:lnTo>
                  <a:lnTo>
                    <a:pt x="0" y="27361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7374797" cy="3117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0" y="0"/>
            <a:ext cx="18288000" cy="678517"/>
            <a:chOff x="0" y="0"/>
            <a:chExt cx="7374797" cy="27361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374797" cy="273618"/>
            </a:xfrm>
            <a:custGeom>
              <a:avLst/>
              <a:gdLst/>
              <a:ahLst/>
              <a:cxnLst/>
              <a:rect r="r" b="b" t="t" l="l"/>
              <a:pathLst>
                <a:path h="273618" w="7374797">
                  <a:moveTo>
                    <a:pt x="0" y="0"/>
                  </a:moveTo>
                  <a:lnTo>
                    <a:pt x="7374797" y="0"/>
                  </a:lnTo>
                  <a:lnTo>
                    <a:pt x="7374797" y="273618"/>
                  </a:lnTo>
                  <a:lnTo>
                    <a:pt x="0" y="27361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7374797" cy="3117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6617551" y="6561818"/>
            <a:ext cx="286961" cy="286961"/>
          </a:xfrm>
          <a:custGeom>
            <a:avLst/>
            <a:gdLst/>
            <a:ahLst/>
            <a:cxnLst/>
            <a:rect r="r" b="b" t="t" l="l"/>
            <a:pathLst>
              <a:path h="286961" w="286961">
                <a:moveTo>
                  <a:pt x="0" y="0"/>
                </a:moveTo>
                <a:lnTo>
                  <a:pt x="286961" y="0"/>
                </a:lnTo>
                <a:lnTo>
                  <a:pt x="286961" y="286960"/>
                </a:lnTo>
                <a:lnTo>
                  <a:pt x="0" y="2869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8965737" y="6691390"/>
            <a:ext cx="3934056" cy="4114800"/>
          </a:xfrm>
          <a:custGeom>
            <a:avLst/>
            <a:gdLst/>
            <a:ahLst/>
            <a:cxnLst/>
            <a:rect r="r" b="b" t="t" l="l"/>
            <a:pathLst>
              <a:path h="4114800" w="3934056">
                <a:moveTo>
                  <a:pt x="3934057" y="0"/>
                </a:moveTo>
                <a:lnTo>
                  <a:pt x="0" y="0"/>
                </a:lnTo>
                <a:lnTo>
                  <a:pt x="0" y="4114800"/>
                </a:lnTo>
                <a:lnTo>
                  <a:pt x="3934057" y="4114800"/>
                </a:lnTo>
                <a:lnTo>
                  <a:pt x="393405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0"/>
            <a:ext cx="9113321" cy="10287000"/>
            <a:chOff x="0" y="0"/>
            <a:chExt cx="953728" cy="10765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53728" cy="1076556"/>
            </a:xfrm>
            <a:custGeom>
              <a:avLst/>
              <a:gdLst/>
              <a:ahLst/>
              <a:cxnLst/>
              <a:rect r="r" b="b" t="t" l="l"/>
              <a:pathLst>
                <a:path h="1076556" w="953728">
                  <a:moveTo>
                    <a:pt x="0" y="0"/>
                  </a:moveTo>
                  <a:lnTo>
                    <a:pt x="953728" y="0"/>
                  </a:lnTo>
                  <a:lnTo>
                    <a:pt x="953728" y="1076556"/>
                  </a:lnTo>
                  <a:lnTo>
                    <a:pt x="0" y="1076556"/>
                  </a:lnTo>
                  <a:close/>
                </a:path>
              </a:pathLst>
            </a:custGeom>
            <a:blipFill>
              <a:blip r:embed="rId4"/>
              <a:stretch>
                <a:fillRect l="0" t="-16360" r="0" b="-1636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8367401"/>
            <a:ext cx="3727035" cy="890899"/>
            <a:chOff x="0" y="0"/>
            <a:chExt cx="981606" cy="2346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81606" cy="234640"/>
            </a:xfrm>
            <a:custGeom>
              <a:avLst/>
              <a:gdLst/>
              <a:ahLst/>
              <a:cxnLst/>
              <a:rect r="r" b="b" t="t" l="l"/>
              <a:pathLst>
                <a:path h="234640" w="981606">
                  <a:moveTo>
                    <a:pt x="0" y="0"/>
                  </a:moveTo>
                  <a:lnTo>
                    <a:pt x="981606" y="0"/>
                  </a:lnTo>
                  <a:lnTo>
                    <a:pt x="981606" y="234640"/>
                  </a:lnTo>
                  <a:lnTo>
                    <a:pt x="0" y="23464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81606" cy="272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139182" y="6403816"/>
            <a:ext cx="7148818" cy="879949"/>
            <a:chOff x="0" y="0"/>
            <a:chExt cx="1882816" cy="2317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82816" cy="231756"/>
            </a:xfrm>
            <a:custGeom>
              <a:avLst/>
              <a:gdLst/>
              <a:ahLst/>
              <a:cxnLst/>
              <a:rect r="r" b="b" t="t" l="l"/>
              <a:pathLst>
                <a:path h="231756" w="1882816">
                  <a:moveTo>
                    <a:pt x="0" y="0"/>
                  </a:moveTo>
                  <a:lnTo>
                    <a:pt x="1882816" y="0"/>
                  </a:lnTo>
                  <a:lnTo>
                    <a:pt x="1882816" y="231756"/>
                  </a:lnTo>
                  <a:lnTo>
                    <a:pt x="0" y="231756"/>
                  </a:lnTo>
                  <a:close/>
                </a:path>
              </a:pathLst>
            </a:custGeom>
            <a:solidFill>
              <a:srgbClr val="4E4E4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882816" cy="269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480799" y="8589013"/>
            <a:ext cx="2822836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b="true" sz="299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Fun Session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39182" y="1028700"/>
            <a:ext cx="4567691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Category: Team Sports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1139182" y="2230121"/>
            <a:ext cx="6120118" cy="3458049"/>
            <a:chOff x="0" y="0"/>
            <a:chExt cx="8160158" cy="4610732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0"/>
              <a:ext cx="8160158" cy="2590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679"/>
                </a:lnSpc>
              </a:pPr>
              <a:r>
                <a:rPr lang="en-US" sz="6399" b="true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Athletic Games Trivia Quiz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3148327"/>
              <a:ext cx="8160158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In football (soccer), what is the maximum number of players allowed on the field from one team during a match?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139182" y="7403989"/>
            <a:ext cx="7148818" cy="879949"/>
            <a:chOff x="0" y="0"/>
            <a:chExt cx="1882816" cy="23175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882816" cy="231756"/>
            </a:xfrm>
            <a:custGeom>
              <a:avLst/>
              <a:gdLst/>
              <a:ahLst/>
              <a:cxnLst/>
              <a:rect r="r" b="b" t="t" l="l"/>
              <a:pathLst>
                <a:path h="231756" w="1882816">
                  <a:moveTo>
                    <a:pt x="0" y="0"/>
                  </a:moveTo>
                  <a:lnTo>
                    <a:pt x="1882816" y="0"/>
                  </a:lnTo>
                  <a:lnTo>
                    <a:pt x="1882816" y="231756"/>
                  </a:lnTo>
                  <a:lnTo>
                    <a:pt x="0" y="231756"/>
                  </a:lnTo>
                  <a:close/>
                </a:path>
              </a:pathLst>
            </a:custGeom>
            <a:solidFill>
              <a:srgbClr val="4E4E4E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882816" cy="269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139182" y="8378351"/>
            <a:ext cx="7148818" cy="879949"/>
            <a:chOff x="0" y="0"/>
            <a:chExt cx="1882816" cy="23175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882816" cy="231756"/>
            </a:xfrm>
            <a:custGeom>
              <a:avLst/>
              <a:gdLst/>
              <a:ahLst/>
              <a:cxnLst/>
              <a:rect r="r" b="b" t="t" l="l"/>
              <a:pathLst>
                <a:path h="231756" w="1882816">
                  <a:moveTo>
                    <a:pt x="0" y="0"/>
                  </a:moveTo>
                  <a:lnTo>
                    <a:pt x="1882816" y="0"/>
                  </a:lnTo>
                  <a:lnTo>
                    <a:pt x="1882816" y="231756"/>
                  </a:lnTo>
                  <a:lnTo>
                    <a:pt x="0" y="231756"/>
                  </a:lnTo>
                  <a:close/>
                </a:path>
              </a:pathLst>
            </a:custGeom>
            <a:solidFill>
              <a:srgbClr val="4E4E4E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882816" cy="269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1569604" y="6681865"/>
            <a:ext cx="4567691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A. 11 Players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569604" y="7669133"/>
            <a:ext cx="4567691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B. 12 Players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569604" y="8650925"/>
            <a:ext cx="4567691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C. 13 Players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7016412" y="0"/>
            <a:ext cx="1271587" cy="1271587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-242888" y="0"/>
            <a:ext cx="1271587" cy="10287000"/>
            <a:chOff x="0" y="0"/>
            <a:chExt cx="812800" cy="657546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6575461"/>
            </a:xfrm>
            <a:custGeom>
              <a:avLst/>
              <a:gdLst/>
              <a:ahLst/>
              <a:cxnLst/>
              <a:rect r="r" b="b" t="t" l="l"/>
              <a:pathLst>
                <a:path h="657546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6575461"/>
                  </a:lnTo>
                  <a:lnTo>
                    <a:pt x="0" y="657546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812800" cy="6613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7115820" y="3815665"/>
            <a:ext cx="286961" cy="286961"/>
          </a:xfrm>
          <a:custGeom>
            <a:avLst/>
            <a:gdLst/>
            <a:ahLst/>
            <a:cxnLst/>
            <a:rect r="r" b="b" t="t" l="l"/>
            <a:pathLst>
              <a:path h="286961" w="286961">
                <a:moveTo>
                  <a:pt x="0" y="0"/>
                </a:moveTo>
                <a:lnTo>
                  <a:pt x="286960" y="0"/>
                </a:lnTo>
                <a:lnTo>
                  <a:pt x="286960" y="286961"/>
                </a:lnTo>
                <a:lnTo>
                  <a:pt x="0" y="2869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8965737" y="6691390"/>
            <a:ext cx="3934056" cy="4114800"/>
          </a:xfrm>
          <a:custGeom>
            <a:avLst/>
            <a:gdLst/>
            <a:ahLst/>
            <a:cxnLst/>
            <a:rect r="r" b="b" t="t" l="l"/>
            <a:pathLst>
              <a:path h="4114800" w="3934056">
                <a:moveTo>
                  <a:pt x="3934057" y="0"/>
                </a:moveTo>
                <a:lnTo>
                  <a:pt x="0" y="0"/>
                </a:lnTo>
                <a:lnTo>
                  <a:pt x="0" y="4114800"/>
                </a:lnTo>
                <a:lnTo>
                  <a:pt x="3934057" y="4114800"/>
                </a:lnTo>
                <a:lnTo>
                  <a:pt x="393405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0"/>
            <a:ext cx="9113321" cy="10287000"/>
            <a:chOff x="0" y="0"/>
            <a:chExt cx="953728" cy="10765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53728" cy="1076556"/>
            </a:xfrm>
            <a:custGeom>
              <a:avLst/>
              <a:gdLst/>
              <a:ahLst/>
              <a:cxnLst/>
              <a:rect r="r" b="b" t="t" l="l"/>
              <a:pathLst>
                <a:path h="1076556" w="953728">
                  <a:moveTo>
                    <a:pt x="0" y="0"/>
                  </a:moveTo>
                  <a:lnTo>
                    <a:pt x="953728" y="0"/>
                  </a:lnTo>
                  <a:lnTo>
                    <a:pt x="953728" y="1076556"/>
                  </a:lnTo>
                  <a:lnTo>
                    <a:pt x="0" y="1076556"/>
                  </a:lnTo>
                  <a:close/>
                </a:path>
              </a:pathLst>
            </a:custGeom>
            <a:blipFill>
              <a:blip r:embed="rId4"/>
              <a:stretch>
                <a:fillRect l="-34818" t="0" r="-34818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8367401"/>
            <a:ext cx="3727035" cy="890899"/>
            <a:chOff x="0" y="0"/>
            <a:chExt cx="981606" cy="2346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81606" cy="234640"/>
            </a:xfrm>
            <a:custGeom>
              <a:avLst/>
              <a:gdLst/>
              <a:ahLst/>
              <a:cxnLst/>
              <a:rect r="r" b="b" t="t" l="l"/>
              <a:pathLst>
                <a:path h="234640" w="981606">
                  <a:moveTo>
                    <a:pt x="0" y="0"/>
                  </a:moveTo>
                  <a:lnTo>
                    <a:pt x="981606" y="0"/>
                  </a:lnTo>
                  <a:lnTo>
                    <a:pt x="981606" y="234640"/>
                  </a:lnTo>
                  <a:lnTo>
                    <a:pt x="0" y="23464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81606" cy="272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139182" y="6403816"/>
            <a:ext cx="7148818" cy="879949"/>
            <a:chOff x="0" y="0"/>
            <a:chExt cx="1882816" cy="2317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82816" cy="231756"/>
            </a:xfrm>
            <a:custGeom>
              <a:avLst/>
              <a:gdLst/>
              <a:ahLst/>
              <a:cxnLst/>
              <a:rect r="r" b="b" t="t" l="l"/>
              <a:pathLst>
                <a:path h="231756" w="1882816">
                  <a:moveTo>
                    <a:pt x="0" y="0"/>
                  </a:moveTo>
                  <a:lnTo>
                    <a:pt x="1882816" y="0"/>
                  </a:lnTo>
                  <a:lnTo>
                    <a:pt x="1882816" y="231756"/>
                  </a:lnTo>
                  <a:lnTo>
                    <a:pt x="0" y="23175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882816" cy="269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139182" y="7403989"/>
            <a:ext cx="7148818" cy="879949"/>
            <a:chOff x="0" y="0"/>
            <a:chExt cx="1882816" cy="23175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82816" cy="231756"/>
            </a:xfrm>
            <a:custGeom>
              <a:avLst/>
              <a:gdLst/>
              <a:ahLst/>
              <a:cxnLst/>
              <a:rect r="r" b="b" t="t" l="l"/>
              <a:pathLst>
                <a:path h="231756" w="1882816">
                  <a:moveTo>
                    <a:pt x="0" y="0"/>
                  </a:moveTo>
                  <a:lnTo>
                    <a:pt x="1882816" y="0"/>
                  </a:lnTo>
                  <a:lnTo>
                    <a:pt x="1882816" y="231756"/>
                  </a:lnTo>
                  <a:lnTo>
                    <a:pt x="0" y="231756"/>
                  </a:lnTo>
                  <a:close/>
                </a:path>
              </a:pathLst>
            </a:custGeom>
            <a:solidFill>
              <a:srgbClr val="4E4E4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882816" cy="269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139182" y="8378351"/>
            <a:ext cx="7148818" cy="879949"/>
            <a:chOff x="0" y="0"/>
            <a:chExt cx="1882816" cy="23175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82816" cy="231756"/>
            </a:xfrm>
            <a:custGeom>
              <a:avLst/>
              <a:gdLst/>
              <a:ahLst/>
              <a:cxnLst/>
              <a:rect r="r" b="b" t="t" l="l"/>
              <a:pathLst>
                <a:path h="231756" w="1882816">
                  <a:moveTo>
                    <a:pt x="0" y="0"/>
                  </a:moveTo>
                  <a:lnTo>
                    <a:pt x="1882816" y="0"/>
                  </a:lnTo>
                  <a:lnTo>
                    <a:pt x="1882816" y="231756"/>
                  </a:lnTo>
                  <a:lnTo>
                    <a:pt x="0" y="231756"/>
                  </a:lnTo>
                  <a:close/>
                </a:path>
              </a:pathLst>
            </a:custGeom>
            <a:solidFill>
              <a:srgbClr val="4E4E4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882816" cy="269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1569604" y="6681865"/>
            <a:ext cx="4567691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A. 11 Players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569604" y="7669133"/>
            <a:ext cx="4567691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B. 12 Players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569604" y="8650925"/>
            <a:ext cx="4567691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C. 13 Players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7016412" y="0"/>
            <a:ext cx="1271587" cy="1271587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480799" y="8589013"/>
            <a:ext cx="2822836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b="true" sz="299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Fun Session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139182" y="1028700"/>
            <a:ext cx="4567691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Category: Team Sports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139182" y="2715896"/>
            <a:ext cx="6120118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The Answer is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139182" y="4093685"/>
            <a:ext cx="6120118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Football teams have 11 players on the field because it allows for balanced and fair gameplay, supports various strategies.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-242888" y="0"/>
            <a:ext cx="1271587" cy="10287000"/>
            <a:chOff x="0" y="0"/>
            <a:chExt cx="812800" cy="657546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6575461"/>
            </a:xfrm>
            <a:custGeom>
              <a:avLst/>
              <a:gdLst/>
              <a:ahLst/>
              <a:cxnLst/>
              <a:rect r="r" b="b" t="t" l="l"/>
              <a:pathLst>
                <a:path h="657546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6575461"/>
                  </a:lnTo>
                  <a:lnTo>
                    <a:pt x="0" y="657546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812800" cy="6613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6397386" y="1971735"/>
            <a:ext cx="286961" cy="286961"/>
          </a:xfrm>
          <a:custGeom>
            <a:avLst/>
            <a:gdLst/>
            <a:ahLst/>
            <a:cxnLst/>
            <a:rect r="r" b="b" t="t" l="l"/>
            <a:pathLst>
              <a:path h="286961" w="286961">
                <a:moveTo>
                  <a:pt x="0" y="0"/>
                </a:moveTo>
                <a:lnTo>
                  <a:pt x="286961" y="0"/>
                </a:lnTo>
                <a:lnTo>
                  <a:pt x="286961" y="286961"/>
                </a:lnTo>
                <a:lnTo>
                  <a:pt x="0" y="2869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7115820" y="5659595"/>
            <a:ext cx="286961" cy="286961"/>
          </a:xfrm>
          <a:custGeom>
            <a:avLst/>
            <a:gdLst/>
            <a:ahLst/>
            <a:cxnLst/>
            <a:rect r="r" b="b" t="t" l="l"/>
            <a:pathLst>
              <a:path h="286961" w="286961">
                <a:moveTo>
                  <a:pt x="0" y="0"/>
                </a:moveTo>
                <a:lnTo>
                  <a:pt x="286960" y="0"/>
                </a:lnTo>
                <a:lnTo>
                  <a:pt x="286960" y="286960"/>
                </a:lnTo>
                <a:lnTo>
                  <a:pt x="0" y="2869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8965737" y="6691390"/>
            <a:ext cx="3934056" cy="4114800"/>
          </a:xfrm>
          <a:custGeom>
            <a:avLst/>
            <a:gdLst/>
            <a:ahLst/>
            <a:cxnLst/>
            <a:rect r="r" b="b" t="t" l="l"/>
            <a:pathLst>
              <a:path h="4114800" w="3934056">
                <a:moveTo>
                  <a:pt x="3934057" y="0"/>
                </a:moveTo>
                <a:lnTo>
                  <a:pt x="0" y="0"/>
                </a:lnTo>
                <a:lnTo>
                  <a:pt x="0" y="4114800"/>
                </a:lnTo>
                <a:lnTo>
                  <a:pt x="3934057" y="4114800"/>
                </a:lnTo>
                <a:lnTo>
                  <a:pt x="393405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0"/>
            <a:ext cx="9113321" cy="10287000"/>
            <a:chOff x="0" y="0"/>
            <a:chExt cx="953728" cy="10765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53728" cy="1076556"/>
            </a:xfrm>
            <a:custGeom>
              <a:avLst/>
              <a:gdLst/>
              <a:ahLst/>
              <a:cxnLst/>
              <a:rect r="r" b="b" t="t" l="l"/>
              <a:pathLst>
                <a:path h="1076556" w="953728">
                  <a:moveTo>
                    <a:pt x="0" y="0"/>
                  </a:moveTo>
                  <a:lnTo>
                    <a:pt x="953728" y="0"/>
                  </a:lnTo>
                  <a:lnTo>
                    <a:pt x="953728" y="1076556"/>
                  </a:lnTo>
                  <a:lnTo>
                    <a:pt x="0" y="1076556"/>
                  </a:lnTo>
                  <a:close/>
                </a:path>
              </a:pathLst>
            </a:custGeom>
            <a:blipFill>
              <a:blip r:embed="rId4"/>
              <a:stretch>
                <a:fillRect l="-34659" t="0" r="-34659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8367401"/>
            <a:ext cx="3727035" cy="890899"/>
            <a:chOff x="0" y="0"/>
            <a:chExt cx="981606" cy="2346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81606" cy="234640"/>
            </a:xfrm>
            <a:custGeom>
              <a:avLst/>
              <a:gdLst/>
              <a:ahLst/>
              <a:cxnLst/>
              <a:rect r="r" b="b" t="t" l="l"/>
              <a:pathLst>
                <a:path h="234640" w="981606">
                  <a:moveTo>
                    <a:pt x="0" y="0"/>
                  </a:moveTo>
                  <a:lnTo>
                    <a:pt x="981606" y="0"/>
                  </a:lnTo>
                  <a:lnTo>
                    <a:pt x="981606" y="234640"/>
                  </a:lnTo>
                  <a:lnTo>
                    <a:pt x="0" y="23464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81606" cy="272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139182" y="6403816"/>
            <a:ext cx="7148818" cy="879949"/>
            <a:chOff x="0" y="0"/>
            <a:chExt cx="1882816" cy="2317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82816" cy="231756"/>
            </a:xfrm>
            <a:custGeom>
              <a:avLst/>
              <a:gdLst/>
              <a:ahLst/>
              <a:cxnLst/>
              <a:rect r="r" b="b" t="t" l="l"/>
              <a:pathLst>
                <a:path h="231756" w="1882816">
                  <a:moveTo>
                    <a:pt x="0" y="0"/>
                  </a:moveTo>
                  <a:lnTo>
                    <a:pt x="1882816" y="0"/>
                  </a:lnTo>
                  <a:lnTo>
                    <a:pt x="1882816" y="231756"/>
                  </a:lnTo>
                  <a:lnTo>
                    <a:pt x="0" y="231756"/>
                  </a:lnTo>
                  <a:close/>
                </a:path>
              </a:pathLst>
            </a:custGeom>
            <a:solidFill>
              <a:srgbClr val="4E4E4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882816" cy="269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480799" y="8589013"/>
            <a:ext cx="2822836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b="true" sz="299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Fun Session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39182" y="1028700"/>
            <a:ext cx="4567691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Category: Gymnastics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139182" y="2415858"/>
            <a:ext cx="6120118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Athletic Games Trivia Quiz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139182" y="4765197"/>
            <a:ext cx="6120118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What is the maximum score a gymnast can achieve in artistic gymnastics?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1139182" y="7403989"/>
            <a:ext cx="7148818" cy="879949"/>
            <a:chOff x="0" y="0"/>
            <a:chExt cx="1882816" cy="23175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882816" cy="231756"/>
            </a:xfrm>
            <a:custGeom>
              <a:avLst/>
              <a:gdLst/>
              <a:ahLst/>
              <a:cxnLst/>
              <a:rect r="r" b="b" t="t" l="l"/>
              <a:pathLst>
                <a:path h="231756" w="1882816">
                  <a:moveTo>
                    <a:pt x="0" y="0"/>
                  </a:moveTo>
                  <a:lnTo>
                    <a:pt x="1882816" y="0"/>
                  </a:lnTo>
                  <a:lnTo>
                    <a:pt x="1882816" y="231756"/>
                  </a:lnTo>
                  <a:lnTo>
                    <a:pt x="0" y="231756"/>
                  </a:lnTo>
                  <a:close/>
                </a:path>
              </a:pathLst>
            </a:custGeom>
            <a:solidFill>
              <a:srgbClr val="4E4E4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882816" cy="269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139182" y="8378351"/>
            <a:ext cx="7148818" cy="879949"/>
            <a:chOff x="0" y="0"/>
            <a:chExt cx="1882816" cy="23175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882816" cy="231756"/>
            </a:xfrm>
            <a:custGeom>
              <a:avLst/>
              <a:gdLst/>
              <a:ahLst/>
              <a:cxnLst/>
              <a:rect r="r" b="b" t="t" l="l"/>
              <a:pathLst>
                <a:path h="231756" w="1882816">
                  <a:moveTo>
                    <a:pt x="0" y="0"/>
                  </a:moveTo>
                  <a:lnTo>
                    <a:pt x="1882816" y="0"/>
                  </a:lnTo>
                  <a:lnTo>
                    <a:pt x="1882816" y="231756"/>
                  </a:lnTo>
                  <a:lnTo>
                    <a:pt x="0" y="231756"/>
                  </a:lnTo>
                  <a:close/>
                </a:path>
              </a:pathLst>
            </a:custGeom>
            <a:solidFill>
              <a:srgbClr val="4E4E4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882816" cy="269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1569604" y="6681865"/>
            <a:ext cx="4567691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A. Maximum score is 25.0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569604" y="7669133"/>
            <a:ext cx="4567691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B. Maximum score is 10.0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569604" y="8650925"/>
            <a:ext cx="4567691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C. Maximum score is 12.0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7016412" y="0"/>
            <a:ext cx="1271587" cy="1271587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-242888" y="0"/>
            <a:ext cx="1271587" cy="10287000"/>
            <a:chOff x="0" y="0"/>
            <a:chExt cx="812800" cy="657546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6575461"/>
            </a:xfrm>
            <a:custGeom>
              <a:avLst/>
              <a:gdLst/>
              <a:ahLst/>
              <a:cxnLst/>
              <a:rect r="r" b="b" t="t" l="l"/>
              <a:pathLst>
                <a:path h="657546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6575461"/>
                  </a:lnTo>
                  <a:lnTo>
                    <a:pt x="0" y="657546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812800" cy="6613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7115820" y="5659595"/>
            <a:ext cx="286961" cy="286961"/>
          </a:xfrm>
          <a:custGeom>
            <a:avLst/>
            <a:gdLst/>
            <a:ahLst/>
            <a:cxnLst/>
            <a:rect r="r" b="b" t="t" l="l"/>
            <a:pathLst>
              <a:path h="286961" w="286961">
                <a:moveTo>
                  <a:pt x="0" y="0"/>
                </a:moveTo>
                <a:lnTo>
                  <a:pt x="286960" y="0"/>
                </a:lnTo>
                <a:lnTo>
                  <a:pt x="286960" y="286960"/>
                </a:lnTo>
                <a:lnTo>
                  <a:pt x="0" y="2869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2888" y="0"/>
            <a:ext cx="1271587" cy="10287000"/>
            <a:chOff x="0" y="0"/>
            <a:chExt cx="812800" cy="65754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575461"/>
            </a:xfrm>
            <a:custGeom>
              <a:avLst/>
              <a:gdLst/>
              <a:ahLst/>
              <a:cxnLst/>
              <a:rect r="r" b="b" t="t" l="l"/>
              <a:pathLst>
                <a:path h="657546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6575461"/>
                  </a:lnTo>
                  <a:lnTo>
                    <a:pt x="0" y="657546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6613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8965737" y="6691390"/>
            <a:ext cx="3934056" cy="4114800"/>
          </a:xfrm>
          <a:custGeom>
            <a:avLst/>
            <a:gdLst/>
            <a:ahLst/>
            <a:cxnLst/>
            <a:rect r="r" b="b" t="t" l="l"/>
            <a:pathLst>
              <a:path h="4114800" w="3934056">
                <a:moveTo>
                  <a:pt x="3934057" y="0"/>
                </a:moveTo>
                <a:lnTo>
                  <a:pt x="0" y="0"/>
                </a:lnTo>
                <a:lnTo>
                  <a:pt x="0" y="4114800"/>
                </a:lnTo>
                <a:lnTo>
                  <a:pt x="3934057" y="4114800"/>
                </a:lnTo>
                <a:lnTo>
                  <a:pt x="393405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0"/>
            <a:ext cx="9113321" cy="10287000"/>
            <a:chOff x="0" y="0"/>
            <a:chExt cx="953728" cy="107655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53728" cy="1076556"/>
            </a:xfrm>
            <a:custGeom>
              <a:avLst/>
              <a:gdLst/>
              <a:ahLst/>
              <a:cxnLst/>
              <a:rect r="r" b="b" t="t" l="l"/>
              <a:pathLst>
                <a:path h="1076556" w="953728">
                  <a:moveTo>
                    <a:pt x="0" y="0"/>
                  </a:moveTo>
                  <a:lnTo>
                    <a:pt x="953728" y="0"/>
                  </a:lnTo>
                  <a:lnTo>
                    <a:pt x="953728" y="1076556"/>
                  </a:lnTo>
                  <a:lnTo>
                    <a:pt x="0" y="1076556"/>
                  </a:lnTo>
                  <a:close/>
                </a:path>
              </a:pathLst>
            </a:custGeom>
            <a:blipFill>
              <a:blip r:embed="rId4"/>
              <a:stretch>
                <a:fillRect l="-34659" t="0" r="-34659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8367401"/>
            <a:ext cx="3727035" cy="890899"/>
            <a:chOff x="0" y="0"/>
            <a:chExt cx="981606" cy="2346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81606" cy="234640"/>
            </a:xfrm>
            <a:custGeom>
              <a:avLst/>
              <a:gdLst/>
              <a:ahLst/>
              <a:cxnLst/>
              <a:rect r="r" b="b" t="t" l="l"/>
              <a:pathLst>
                <a:path h="234640" w="981606">
                  <a:moveTo>
                    <a:pt x="0" y="0"/>
                  </a:moveTo>
                  <a:lnTo>
                    <a:pt x="981606" y="0"/>
                  </a:lnTo>
                  <a:lnTo>
                    <a:pt x="981606" y="234640"/>
                  </a:lnTo>
                  <a:lnTo>
                    <a:pt x="0" y="23464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981606" cy="272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480799" y="8589013"/>
            <a:ext cx="2822836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b="true" sz="299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Fun Session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39182" y="1028700"/>
            <a:ext cx="4567691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Category: Gymnastics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7016412" y="0"/>
            <a:ext cx="1271587" cy="1271587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1139182" y="2715896"/>
            <a:ext cx="6120118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The Answer is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139182" y="4093685"/>
            <a:ext cx="6120118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In artistic gymnastics, the maximum score a gymnast can achieve is 10.0, signifying a flawless and perfect routine.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1139182" y="6403816"/>
            <a:ext cx="7148818" cy="879949"/>
            <a:chOff x="0" y="0"/>
            <a:chExt cx="1882816" cy="23175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882816" cy="231756"/>
            </a:xfrm>
            <a:custGeom>
              <a:avLst/>
              <a:gdLst/>
              <a:ahLst/>
              <a:cxnLst/>
              <a:rect r="r" b="b" t="t" l="l"/>
              <a:pathLst>
                <a:path h="231756" w="1882816">
                  <a:moveTo>
                    <a:pt x="0" y="0"/>
                  </a:moveTo>
                  <a:lnTo>
                    <a:pt x="1882816" y="0"/>
                  </a:lnTo>
                  <a:lnTo>
                    <a:pt x="1882816" y="231756"/>
                  </a:lnTo>
                  <a:lnTo>
                    <a:pt x="0" y="231756"/>
                  </a:lnTo>
                  <a:close/>
                </a:path>
              </a:pathLst>
            </a:custGeom>
            <a:solidFill>
              <a:srgbClr val="4E4E4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882816" cy="269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139182" y="7403989"/>
            <a:ext cx="7148818" cy="879949"/>
            <a:chOff x="0" y="0"/>
            <a:chExt cx="1882816" cy="23175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882816" cy="231756"/>
            </a:xfrm>
            <a:custGeom>
              <a:avLst/>
              <a:gdLst/>
              <a:ahLst/>
              <a:cxnLst/>
              <a:rect r="r" b="b" t="t" l="l"/>
              <a:pathLst>
                <a:path h="231756" w="1882816">
                  <a:moveTo>
                    <a:pt x="0" y="0"/>
                  </a:moveTo>
                  <a:lnTo>
                    <a:pt x="1882816" y="0"/>
                  </a:lnTo>
                  <a:lnTo>
                    <a:pt x="1882816" y="231756"/>
                  </a:lnTo>
                  <a:lnTo>
                    <a:pt x="0" y="23175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882816" cy="269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1139182" y="8378351"/>
            <a:ext cx="7148818" cy="879949"/>
            <a:chOff x="0" y="0"/>
            <a:chExt cx="1882816" cy="23175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882816" cy="231756"/>
            </a:xfrm>
            <a:custGeom>
              <a:avLst/>
              <a:gdLst/>
              <a:ahLst/>
              <a:cxnLst/>
              <a:rect r="r" b="b" t="t" l="l"/>
              <a:pathLst>
                <a:path h="231756" w="1882816">
                  <a:moveTo>
                    <a:pt x="0" y="0"/>
                  </a:moveTo>
                  <a:lnTo>
                    <a:pt x="1882816" y="0"/>
                  </a:lnTo>
                  <a:lnTo>
                    <a:pt x="1882816" y="231756"/>
                  </a:lnTo>
                  <a:lnTo>
                    <a:pt x="0" y="231756"/>
                  </a:lnTo>
                  <a:close/>
                </a:path>
              </a:pathLst>
            </a:custGeom>
            <a:solidFill>
              <a:srgbClr val="4E4E4E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882816" cy="269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1569604" y="6681865"/>
            <a:ext cx="4567691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A. Maximum score is 25.0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569604" y="7669133"/>
            <a:ext cx="4567691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B. Maximum score is 10.0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569604" y="8650925"/>
            <a:ext cx="4567691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C. Maximum score is 12.0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17115820" y="5659595"/>
            <a:ext cx="286961" cy="286961"/>
          </a:xfrm>
          <a:custGeom>
            <a:avLst/>
            <a:gdLst/>
            <a:ahLst/>
            <a:cxnLst/>
            <a:rect r="r" b="b" t="t" l="l"/>
            <a:pathLst>
              <a:path h="286961" w="286961">
                <a:moveTo>
                  <a:pt x="0" y="0"/>
                </a:moveTo>
                <a:lnTo>
                  <a:pt x="286960" y="0"/>
                </a:lnTo>
                <a:lnTo>
                  <a:pt x="286960" y="286960"/>
                </a:lnTo>
                <a:lnTo>
                  <a:pt x="0" y="2869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6397386" y="1971735"/>
            <a:ext cx="286961" cy="286961"/>
          </a:xfrm>
          <a:custGeom>
            <a:avLst/>
            <a:gdLst/>
            <a:ahLst/>
            <a:cxnLst/>
            <a:rect r="r" b="b" t="t" l="l"/>
            <a:pathLst>
              <a:path h="286961" w="286961">
                <a:moveTo>
                  <a:pt x="0" y="0"/>
                </a:moveTo>
                <a:lnTo>
                  <a:pt x="286961" y="0"/>
                </a:lnTo>
                <a:lnTo>
                  <a:pt x="286961" y="286961"/>
                </a:lnTo>
                <a:lnTo>
                  <a:pt x="0" y="2869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DAGbiDBIFcQ</dc:identifier>
  <dcterms:modified xsi:type="dcterms:W3CDTF">2011-08-01T06:04:30Z</dcterms:modified>
  <cp:revision>1</cp:revision>
  <dc:title>EST.2018</dc:title>
</cp:coreProperties>
</file>